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45"/>
  </p:notesMasterIdLst>
  <p:handoutMasterIdLst>
    <p:handoutMasterId r:id="rId46"/>
  </p:handoutMasterIdLst>
  <p:sldIdLst>
    <p:sldId id="574" r:id="rId18"/>
    <p:sldId id="1740" r:id="rId19"/>
    <p:sldId id="1739" r:id="rId20"/>
    <p:sldId id="403" r:id="rId21"/>
    <p:sldId id="695" r:id="rId22"/>
    <p:sldId id="714" r:id="rId23"/>
    <p:sldId id="1741" r:id="rId24"/>
    <p:sldId id="698" r:id="rId25"/>
    <p:sldId id="715" r:id="rId26"/>
    <p:sldId id="701" r:id="rId27"/>
    <p:sldId id="716" r:id="rId28"/>
    <p:sldId id="717" r:id="rId29"/>
    <p:sldId id="718" r:id="rId30"/>
    <p:sldId id="719" r:id="rId31"/>
    <p:sldId id="721" r:id="rId32"/>
    <p:sldId id="720" r:id="rId33"/>
    <p:sldId id="722" r:id="rId34"/>
    <p:sldId id="724" r:id="rId35"/>
    <p:sldId id="1742" r:id="rId36"/>
    <p:sldId id="705" r:id="rId37"/>
    <p:sldId id="725" r:id="rId38"/>
    <p:sldId id="726" r:id="rId39"/>
    <p:sldId id="727" r:id="rId40"/>
    <p:sldId id="728" r:id="rId41"/>
    <p:sldId id="729" r:id="rId42"/>
    <p:sldId id="730" r:id="rId43"/>
    <p:sldId id="616" r:id="rId44"/>
  </p:sldIdLst>
  <p:sldSz cx="12192000" cy="6858000"/>
  <p:notesSz cx="6858000" cy="9144000"/>
  <p:custDataLst>
    <p:tags r:id="rId4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3ACA737-8A13-4999-9E3F-9F9F49BBC0F6}" v="8" dt="2026-04-16T11:12:54.190"/>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59" d="100"/>
          <a:sy n="59" d="100"/>
        </p:scale>
        <p:origin x="1208" y="52"/>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tags" Target="tags/tag1.xml"/><Relationship Id="rId50" Type="http://schemas.openxmlformats.org/officeDocument/2006/relationships/theme" Target="theme/theme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notesMaster" Target="notesMasters/notesMaster1.xml"/><Relationship Id="rId53" Type="http://schemas.microsoft.com/office/2015/10/relationships/revisionInfo" Target="revisionInfo.xml"/><Relationship Id="rId5" Type="http://schemas.openxmlformats.org/officeDocument/2006/relationships/slideMaster" Target="slideMasters/slideMaster2.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slide" Target="slides/slide27.xml"/><Relationship Id="rId52"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presProps" Target="presProps.xml"/><Relationship Id="rId8" Type="http://schemas.openxmlformats.org/officeDocument/2006/relationships/slideMaster" Target="slideMasters/slideMaster5.xml"/><Relationship Id="rId51"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handoutMaster" Target="handoutMasters/handoutMaster1.xml"/><Relationship Id="rId20" Type="http://schemas.openxmlformats.org/officeDocument/2006/relationships/slide" Target="slides/slide3.xml"/><Relationship Id="rId41" Type="http://schemas.openxmlformats.org/officeDocument/2006/relationships/slide" Target="slides/slide24.xml"/><Relationship Id="rId54"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D5FD8459-2B5C-48A5-9673-8D128202ED48}"/>
    <pc:docChg chg="undo custSel addSld delSld modSld">
      <pc:chgData name="Yoel Kortick" userId="167978f5-7f40-4909-85d5-d4149554ad4e" providerId="ADAL" clId="{D5FD8459-2B5C-48A5-9673-8D128202ED48}" dt="2026-04-16T11:13:23.031" v="141" actId="14100"/>
      <pc:docMkLst>
        <pc:docMk/>
      </pc:docMkLst>
      <pc:sldChg chg="modSp del mod">
        <pc:chgData name="Yoel Kortick" userId="167978f5-7f40-4909-85d5-d4149554ad4e" providerId="ADAL" clId="{D5FD8459-2B5C-48A5-9673-8D128202ED48}" dt="2026-04-16T11:09:28.643" v="64" actId="47"/>
        <pc:sldMkLst>
          <pc:docMk/>
          <pc:sldMk cId="481120056" sldId="389"/>
        </pc:sldMkLst>
        <pc:spChg chg="mod">
          <ac:chgData name="Yoel Kortick" userId="167978f5-7f40-4909-85d5-d4149554ad4e" providerId="ADAL" clId="{D5FD8459-2B5C-48A5-9673-8D128202ED48}" dt="2026-04-16T11:05:20.224" v="2" actId="1076"/>
          <ac:spMkLst>
            <pc:docMk/>
            <pc:sldMk cId="481120056" sldId="389"/>
            <ac:spMk id="55" creationId="{45370670-5456-C839-2B0C-94CD9F8B9DA3}"/>
          </ac:spMkLst>
        </pc:spChg>
      </pc:sldChg>
      <pc:sldChg chg="addSp delSp modSp mod">
        <pc:chgData name="Yoel Kortick" userId="167978f5-7f40-4909-85d5-d4149554ad4e" providerId="ADAL" clId="{D5FD8459-2B5C-48A5-9673-8D128202ED48}" dt="2026-04-16T11:09:38.154" v="65" actId="255"/>
        <pc:sldMkLst>
          <pc:docMk/>
          <pc:sldMk cId="2441513226" sldId="574"/>
        </pc:sldMkLst>
        <pc:spChg chg="mod">
          <ac:chgData name="Yoel Kortick" userId="167978f5-7f40-4909-85d5-d4149554ad4e" providerId="ADAL" clId="{D5FD8459-2B5C-48A5-9673-8D128202ED48}" dt="2026-04-16T11:09:38.154" v="65" actId="255"/>
          <ac:spMkLst>
            <pc:docMk/>
            <pc:sldMk cId="2441513226" sldId="574"/>
            <ac:spMk id="6" creationId="{234B1E83-CCD0-6E10-207E-A8FAE74F3265}"/>
          </ac:spMkLst>
        </pc:spChg>
        <pc:picChg chg="add del">
          <ac:chgData name="Yoel Kortick" userId="167978f5-7f40-4909-85d5-d4149554ad4e" providerId="ADAL" clId="{D5FD8459-2B5C-48A5-9673-8D128202ED48}" dt="2026-04-16T11:07:25.194" v="12" actId="478"/>
          <ac:picMkLst>
            <pc:docMk/>
            <pc:sldMk cId="2441513226" sldId="574"/>
            <ac:picMk id="4" creationId="{903A4139-305D-2343-24CB-FD6A48519866}"/>
          </ac:picMkLst>
        </pc:picChg>
      </pc:sldChg>
      <pc:sldChg chg="modSp del mod">
        <pc:chgData name="Yoel Kortick" userId="167978f5-7f40-4909-85d5-d4149554ad4e" providerId="ADAL" clId="{D5FD8459-2B5C-48A5-9673-8D128202ED48}" dt="2026-04-16T11:12:14.818" v="104" actId="47"/>
        <pc:sldMkLst>
          <pc:docMk/>
          <pc:sldMk cId="2990372180" sldId="696"/>
        </pc:sldMkLst>
        <pc:spChg chg="mod">
          <ac:chgData name="Yoel Kortick" userId="167978f5-7f40-4909-85d5-d4149554ad4e" providerId="ADAL" clId="{D5FD8459-2B5C-48A5-9673-8D128202ED48}" dt="2026-04-16T11:06:06.008" v="10" actId="1076"/>
          <ac:spMkLst>
            <pc:docMk/>
            <pc:sldMk cId="2990372180" sldId="696"/>
            <ac:spMk id="2" creationId="{7EDA127F-2937-4A80-E10E-CDA0AB395474}"/>
          </ac:spMkLst>
        </pc:spChg>
      </pc:sldChg>
      <pc:sldChg chg="del">
        <pc:chgData name="Yoel Kortick" userId="167978f5-7f40-4909-85d5-d4149554ad4e" providerId="ADAL" clId="{D5FD8459-2B5C-48A5-9673-8D128202ED48}" dt="2026-04-16T11:12:29.796" v="134" actId="47"/>
        <pc:sldMkLst>
          <pc:docMk/>
          <pc:sldMk cId="3579353157" sldId="697"/>
        </pc:sldMkLst>
      </pc:sldChg>
      <pc:sldChg chg="del">
        <pc:chgData name="Yoel Kortick" userId="167978f5-7f40-4909-85d5-d4149554ad4e" providerId="ADAL" clId="{D5FD8459-2B5C-48A5-9673-8D128202ED48}" dt="2026-04-16T11:13:00.204" v="139" actId="47"/>
        <pc:sldMkLst>
          <pc:docMk/>
          <pc:sldMk cId="3753241301" sldId="704"/>
        </pc:sldMkLst>
      </pc:sldChg>
      <pc:sldChg chg="modSp add del mod">
        <pc:chgData name="Yoel Kortick" userId="167978f5-7f40-4909-85d5-d4149554ad4e" providerId="ADAL" clId="{D5FD8459-2B5C-48A5-9673-8D128202ED48}" dt="2026-04-16T11:08:50.643" v="33" actId="47"/>
        <pc:sldMkLst>
          <pc:docMk/>
          <pc:sldMk cId="3595992700" sldId="1719"/>
        </pc:sldMkLst>
        <pc:spChg chg="mod">
          <ac:chgData name="Yoel Kortick" userId="167978f5-7f40-4909-85d5-d4149554ad4e" providerId="ADAL" clId="{D5FD8459-2B5C-48A5-9673-8D128202ED48}" dt="2026-04-16T11:08:26.818" v="14" actId="27636"/>
          <ac:spMkLst>
            <pc:docMk/>
            <pc:sldMk cId="3595992700" sldId="1719"/>
            <ac:spMk id="19" creationId="{E8990717-767D-48BF-8C01-3D8D9819D122}"/>
          </ac:spMkLst>
        </pc:spChg>
      </pc:sldChg>
      <pc:sldChg chg="add del">
        <pc:chgData name="Yoel Kortick" userId="167978f5-7f40-4909-85d5-d4149554ad4e" providerId="ADAL" clId="{D5FD8459-2B5C-48A5-9673-8D128202ED48}" dt="2026-04-16T11:09:49.551" v="67" actId="47"/>
        <pc:sldMkLst>
          <pc:docMk/>
          <pc:sldMk cId="3267142644" sldId="1724"/>
        </pc:sldMkLst>
      </pc:sldChg>
      <pc:sldChg chg="modSp add del mod">
        <pc:chgData name="Yoel Kortick" userId="167978f5-7f40-4909-85d5-d4149554ad4e" providerId="ADAL" clId="{D5FD8459-2B5C-48A5-9673-8D128202ED48}" dt="2026-04-16T11:12:09.771" v="103" actId="2085"/>
        <pc:sldMkLst>
          <pc:docMk/>
          <pc:sldMk cId="3760510584" sldId="1739"/>
        </pc:sldMkLst>
        <pc:spChg chg="mod">
          <ac:chgData name="Yoel Kortick" userId="167978f5-7f40-4909-85d5-d4149554ad4e" providerId="ADAL" clId="{D5FD8459-2B5C-48A5-9673-8D128202ED48}" dt="2026-04-16T11:12:09.771" v="103" actId="2085"/>
          <ac:spMkLst>
            <pc:docMk/>
            <pc:sldMk cId="3760510584" sldId="1739"/>
            <ac:spMk id="4" creationId="{A33BB630-3901-4F26-A9B7-20A7998E37D8}"/>
          </ac:spMkLst>
        </pc:spChg>
      </pc:sldChg>
      <pc:sldChg chg="modSp add mod">
        <pc:chgData name="Yoel Kortick" userId="167978f5-7f40-4909-85d5-d4149554ad4e" providerId="ADAL" clId="{D5FD8459-2B5C-48A5-9673-8D128202ED48}" dt="2026-04-16T11:13:23.031" v="141" actId="14100"/>
        <pc:sldMkLst>
          <pc:docMk/>
          <pc:sldMk cId="2847988472" sldId="1740"/>
        </pc:sldMkLst>
        <pc:spChg chg="mod">
          <ac:chgData name="Yoel Kortick" userId="167978f5-7f40-4909-85d5-d4149554ad4e" providerId="ADAL" clId="{D5FD8459-2B5C-48A5-9673-8D128202ED48}" dt="2026-04-16T11:13:23.031" v="141" actId="14100"/>
          <ac:spMkLst>
            <pc:docMk/>
            <pc:sldMk cId="2847988472" sldId="1740"/>
            <ac:spMk id="4" creationId="{F5E77337-7ABA-DBBC-5F3C-94A6E4BB8C66}"/>
          </ac:spMkLst>
        </pc:spChg>
      </pc:sldChg>
      <pc:sldChg chg="modSp add mod">
        <pc:chgData name="Yoel Kortick" userId="167978f5-7f40-4909-85d5-d4149554ad4e" providerId="ADAL" clId="{D5FD8459-2B5C-48A5-9673-8D128202ED48}" dt="2026-04-16T11:12:26.606" v="133" actId="20577"/>
        <pc:sldMkLst>
          <pc:docMk/>
          <pc:sldMk cId="2480057524" sldId="1741"/>
        </pc:sldMkLst>
        <pc:spChg chg="mod">
          <ac:chgData name="Yoel Kortick" userId="167978f5-7f40-4909-85d5-d4149554ad4e" providerId="ADAL" clId="{D5FD8459-2B5C-48A5-9673-8D128202ED48}" dt="2026-04-16T11:12:26.606" v="133" actId="20577"/>
          <ac:spMkLst>
            <pc:docMk/>
            <pc:sldMk cId="2480057524" sldId="1741"/>
            <ac:spMk id="4" creationId="{3FAD23CD-BAC9-E67B-F21A-6088467D1BC2}"/>
          </ac:spMkLst>
        </pc:spChg>
      </pc:sldChg>
      <pc:sldChg chg="modSp add mod">
        <pc:chgData name="Yoel Kortick" userId="167978f5-7f40-4909-85d5-d4149554ad4e" providerId="ADAL" clId="{D5FD8459-2B5C-48A5-9673-8D128202ED48}" dt="2026-04-16T11:12:57.308" v="138" actId="14100"/>
        <pc:sldMkLst>
          <pc:docMk/>
          <pc:sldMk cId="170986108" sldId="1742"/>
        </pc:sldMkLst>
        <pc:spChg chg="mod">
          <ac:chgData name="Yoel Kortick" userId="167978f5-7f40-4909-85d5-d4149554ad4e" providerId="ADAL" clId="{D5FD8459-2B5C-48A5-9673-8D128202ED48}" dt="2026-04-16T11:12:57.308" v="138" actId="14100"/>
          <ac:spMkLst>
            <pc:docMk/>
            <pc:sldMk cId="170986108" sldId="1742"/>
            <ac:spMk id="4" creationId="{2C4E2A3B-9F35-9453-D513-26ED94C9ED1D}"/>
          </ac:spMkLst>
        </pc:spChg>
      </pc:sldChg>
      <pc:sldMasterChg chg="delSldLayout">
        <pc:chgData name="Yoel Kortick" userId="167978f5-7f40-4909-85d5-d4149554ad4e" providerId="ADAL" clId="{D5FD8459-2B5C-48A5-9673-8D128202ED48}" dt="2026-04-16T11:09:49.551" v="67" actId="47"/>
        <pc:sldMasterMkLst>
          <pc:docMk/>
          <pc:sldMasterMk cId="1010917163" sldId="2147483655"/>
        </pc:sldMasterMkLst>
        <pc:sldLayoutChg chg="del">
          <pc:chgData name="Yoel Kortick" userId="167978f5-7f40-4909-85d5-d4149554ad4e" providerId="ADAL" clId="{D5FD8459-2B5C-48A5-9673-8D128202ED48}" dt="2026-04-16T11:08:50.643" v="33" actId="47"/>
          <pc:sldLayoutMkLst>
            <pc:docMk/>
            <pc:sldMasterMk cId="1010917163" sldId="2147483655"/>
            <pc:sldLayoutMk cId="3745914550" sldId="2147484627"/>
          </pc:sldLayoutMkLst>
        </pc:sldLayoutChg>
        <pc:sldLayoutChg chg="del">
          <pc:chgData name="Yoel Kortick" userId="167978f5-7f40-4909-85d5-d4149554ad4e" providerId="ADAL" clId="{D5FD8459-2B5C-48A5-9673-8D128202ED48}" dt="2026-04-16T11:09:49.551" v="67" actId="47"/>
          <pc:sldLayoutMkLst>
            <pc:docMk/>
            <pc:sldMasterMk cId="1010917163" sldId="2147483655"/>
            <pc:sldLayoutMk cId="3186035015" sldId="2147484628"/>
          </pc:sldLayoutMkLst>
        </pc:sldLayoutChg>
        <pc:sldLayoutChg chg="del">
          <pc:chgData name="Yoel Kortick" userId="167978f5-7f40-4909-85d5-d4149554ad4e" providerId="ADAL" clId="{D5FD8459-2B5C-48A5-9673-8D128202ED48}" dt="2026-04-16T11:09:43.480" v="66" actId="47"/>
          <pc:sldLayoutMkLst>
            <pc:docMk/>
            <pc:sldMasterMk cId="1010917163" sldId="2147483655"/>
            <pc:sldLayoutMk cId="3266891287" sldId="2147484629"/>
          </pc:sldLayoutMkLst>
        </pc:sldLayoutChg>
      </pc:sldMasterChg>
      <pc:sldMasterChg chg="delSldLayout">
        <pc:chgData name="Yoel Kortick" userId="167978f5-7f40-4909-85d5-d4149554ad4e" providerId="ADAL" clId="{D5FD8459-2B5C-48A5-9673-8D128202ED48}" dt="2026-04-16T11:13:00.204" v="139" actId="47"/>
        <pc:sldMasterMkLst>
          <pc:docMk/>
          <pc:sldMasterMk cId="2648007252" sldId="2147483885"/>
        </pc:sldMasterMkLst>
        <pc:sldLayoutChg chg="del">
          <pc:chgData name="Yoel Kortick" userId="167978f5-7f40-4909-85d5-d4149554ad4e" providerId="ADAL" clId="{D5FD8459-2B5C-48A5-9673-8D128202ED48}" dt="2026-04-16T11:09:28.643" v="64" actId="47"/>
          <pc:sldLayoutMkLst>
            <pc:docMk/>
            <pc:sldMasterMk cId="2648007252" sldId="2147483885"/>
            <pc:sldLayoutMk cId="549216572" sldId="2147484625"/>
          </pc:sldLayoutMkLst>
        </pc:sldLayoutChg>
        <pc:sldLayoutChg chg="del">
          <pc:chgData name="Yoel Kortick" userId="167978f5-7f40-4909-85d5-d4149554ad4e" providerId="ADAL" clId="{D5FD8459-2B5C-48A5-9673-8D128202ED48}" dt="2026-04-16T11:13:00.204" v="139" actId="47"/>
          <pc:sldLayoutMkLst>
            <pc:docMk/>
            <pc:sldMasterMk cId="2648007252" sldId="2147483885"/>
            <pc:sldLayoutMk cId="1186014175" sldId="2147484626"/>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16/04/2026</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16/04/2026</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2.jpeg"/><Relationship Id="rId1" Type="http://schemas.openxmlformats.org/officeDocument/2006/relationships/slideMaster" Target="../slideMasters/slideMaster14.xml"/><Relationship Id="rId4" Type="http://schemas.openxmlformats.org/officeDocument/2006/relationships/image" Target="../media/image2.sv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2.jpeg"/><Relationship Id="rId1" Type="http://schemas.openxmlformats.org/officeDocument/2006/relationships/slideMaster" Target="../slideMasters/slideMaster14.xml"/></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3.jpeg"/><Relationship Id="rId1" Type="http://schemas.openxmlformats.org/officeDocument/2006/relationships/slideMaster" Target="../slideMasters/slideMaster14.xml"/><Relationship Id="rId4" Type="http://schemas.openxmlformats.org/officeDocument/2006/relationships/image" Target="../media/image2.sv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3.jpeg"/><Relationship Id="rId1" Type="http://schemas.openxmlformats.org/officeDocument/2006/relationships/slideMaster" Target="../slideMasters/slideMaster14.xml"/></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4.jpeg"/><Relationship Id="rId1" Type="http://schemas.openxmlformats.org/officeDocument/2006/relationships/slideMaster" Target="../slideMasters/slideMaster14.xml"/><Relationship Id="rId4" Type="http://schemas.openxmlformats.org/officeDocument/2006/relationships/image" Target="../media/image2.sv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4.jpeg"/><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sv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jpg"/><Relationship Id="rId1" Type="http://schemas.openxmlformats.org/officeDocument/2006/relationships/slideMaster" Target="../slideMasters/slideMaster4.xml"/><Relationship Id="rId4" Type="http://schemas.openxmlformats.org/officeDocument/2006/relationships/image" Target="../media/image9.png"/></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jp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64602E61-E2DF-40FA-ACB8-15B5510EBCE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 r="1619" b="693"/>
          <a:stretch/>
        </p:blipFill>
        <p:spPr>
          <a:xfrm>
            <a:off x="0" y="0"/>
            <a:ext cx="12192000" cy="6858000"/>
          </a:xfrm>
          <a:prstGeom prst="rect">
            <a:avLst/>
          </a:prstGeom>
        </p:spPr>
      </p:pic>
      <p:sp>
        <p:nvSpPr>
          <p:cNvPr id="3" name="Slide Number Placeholder 2"/>
          <p:cNvSpPr>
            <a:spLocks noGrp="1"/>
          </p:cNvSpPr>
          <p:nvPr>
            <p:ph type="sldNum" sz="quarter" idx="10"/>
          </p:nvPr>
        </p:nvSpPr>
        <p:spPr/>
        <p:txBody>
          <a:bodyPr/>
          <a:lstStyle/>
          <a:p>
            <a:fld id="{1C146586-7EC2-481D-848F-8CE41EB2DE6C}" type="slidenum">
              <a:rPr lang="en-US" smtClean="0"/>
              <a:pPr/>
              <a:t>‹#›</a:t>
            </a:fld>
            <a:endParaRPr lang="en-US" dirty="0"/>
          </a:p>
        </p:txBody>
      </p:sp>
      <p:sp>
        <p:nvSpPr>
          <p:cNvPr id="9" name="Content Placeholder 2"/>
          <p:cNvSpPr>
            <a:spLocks noGrp="1"/>
          </p:cNvSpPr>
          <p:nvPr>
            <p:ph idx="1" hasCustomPrompt="1"/>
          </p:nvPr>
        </p:nvSpPr>
        <p:spPr>
          <a:xfrm>
            <a:off x="5244803" y="356661"/>
            <a:ext cx="6432715" cy="5893767"/>
          </a:xfrm>
          <a:prstGeom prst="rect">
            <a:avLst/>
          </a:prstGeom>
        </p:spPr>
        <p:txBody>
          <a:bodyPr/>
          <a:lstStyle>
            <a:lvl1pPr>
              <a:lnSpc>
                <a:spcPct val="100000"/>
              </a:lnSpc>
              <a:spcBef>
                <a:spcPts val="800"/>
              </a:spcBef>
              <a:spcAft>
                <a:spcPts val="0"/>
              </a:spcAft>
              <a:buClr>
                <a:schemeClr val="accent1"/>
              </a:buClr>
              <a:defRPr sz="3200">
                <a:latin typeface="+mn-lt"/>
              </a:defRPr>
            </a:lvl1pPr>
            <a:lvl2pPr>
              <a:lnSpc>
                <a:spcPct val="100000"/>
              </a:lnSpc>
              <a:spcBef>
                <a:spcPts val="800"/>
              </a:spcBef>
              <a:spcAft>
                <a:spcPts val="0"/>
              </a:spcAft>
              <a:buClr>
                <a:schemeClr val="accent6"/>
              </a:buClr>
              <a:defRPr sz="2667" baseline="0">
                <a:latin typeface="+mn-lt"/>
              </a:defRPr>
            </a:lvl2pPr>
            <a:lvl3pPr>
              <a:lnSpc>
                <a:spcPct val="100000"/>
              </a:lnSpc>
              <a:spcBef>
                <a:spcPts val="0"/>
              </a:spcBef>
              <a:spcAft>
                <a:spcPts val="0"/>
              </a:spcAft>
              <a:defRPr sz="2400">
                <a:latin typeface="+mn-lt"/>
              </a:defRPr>
            </a:lvl3pPr>
            <a:lvl4pPr>
              <a:lnSpc>
                <a:spcPct val="100000"/>
              </a:lnSpc>
              <a:spcBef>
                <a:spcPts val="0"/>
              </a:spcBef>
              <a:spcAft>
                <a:spcPts val="0"/>
              </a:spcAft>
              <a:defRPr sz="2133">
                <a:latin typeface="+mn-lt"/>
              </a:defRPr>
            </a:lvl4pPr>
          </a:lstStyle>
          <a:p>
            <a:pPr lvl="0"/>
            <a:r>
              <a:rPr lang="en-US" dirty="0"/>
              <a:t>Edit style</a:t>
            </a:r>
          </a:p>
          <a:p>
            <a:pPr lvl="0"/>
            <a:endParaRPr lang="he-IL" dirty="0"/>
          </a:p>
        </p:txBody>
      </p:sp>
      <p:pic>
        <p:nvPicPr>
          <p:cNvPr id="2" name="Graphic 1">
            <a:extLst>
              <a:ext uri="{FF2B5EF4-FFF2-40B4-BE49-F238E27FC236}">
                <a16:creationId xmlns:a16="http://schemas.microsoft.com/office/drawing/2014/main" id="{421C862D-21BE-CCFF-9D78-AA862AF03CFA}"/>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0800523" y="6188719"/>
            <a:ext cx="977075" cy="504643"/>
          </a:xfrm>
          <a:prstGeom prst="rect">
            <a:avLst/>
          </a:prstGeom>
        </p:spPr>
      </p:pic>
      <p:pic>
        <p:nvPicPr>
          <p:cNvPr id="4" name="Picture 3" descr="Text&#10;&#10;Description automatically generated">
            <a:extLst>
              <a:ext uri="{FF2B5EF4-FFF2-40B4-BE49-F238E27FC236}">
                <a16:creationId xmlns:a16="http://schemas.microsoft.com/office/drawing/2014/main" id="{7B592D3E-7DE9-DAFC-BBE8-B2C2B89280FE}"/>
              </a:ext>
            </a:extLst>
          </p:cNvPr>
          <p:cNvPicPr>
            <a:picLocks noChangeAspect="1"/>
          </p:cNvPicPr>
          <p:nvPr userDrawn="1"/>
        </p:nvPicPr>
        <p:blipFill>
          <a:blip r:embed="rId4"/>
          <a:stretch>
            <a:fillRect/>
          </a:stretch>
        </p:blipFill>
        <p:spPr>
          <a:xfrm>
            <a:off x="863570" y="6154018"/>
            <a:ext cx="1721225" cy="706719"/>
          </a:xfrm>
          <a:prstGeom prst="rect">
            <a:avLst/>
          </a:prstGeom>
        </p:spPr>
      </p:pic>
    </p:spTree>
    <p:extLst>
      <p:ext uri="{BB962C8B-B14F-4D97-AF65-F5344CB8AC3E}">
        <p14:creationId xmlns:p14="http://schemas.microsoft.com/office/powerpoint/2010/main" val="369427293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20_Title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76AB52C-7F45-4FA1-8DEC-83AD326FBC1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66" t="20662" r="398" b="11351"/>
          <a:stretch/>
        </p:blipFill>
        <p:spPr>
          <a:xfrm>
            <a:off x="1" y="0"/>
            <a:ext cx="12192000" cy="4197085"/>
          </a:xfrm>
          <a:prstGeom prst="rect">
            <a:avLst/>
          </a:prstGeom>
        </p:spPr>
      </p:pic>
      <p:sp>
        <p:nvSpPr>
          <p:cNvPr id="13" name="Title 1"/>
          <p:cNvSpPr>
            <a:spLocks noGrp="1"/>
          </p:cNvSpPr>
          <p:nvPr>
            <p:ph type="ctrTitle" hasCustomPrompt="1"/>
          </p:nvPr>
        </p:nvSpPr>
        <p:spPr>
          <a:xfrm>
            <a:off x="701965" y="4426371"/>
            <a:ext cx="8658399" cy="1654111"/>
          </a:xfrm>
          <a:prstGeom prst="rect">
            <a:avLst/>
          </a:prstGeom>
        </p:spPr>
        <p:txBody>
          <a:bodyPr anchor="t" anchorCtr="0">
            <a:noAutofit/>
          </a:bodyPr>
          <a:lstStyle>
            <a:lvl1pPr algn="l">
              <a:defRPr sz="3733">
                <a:solidFill>
                  <a:schemeClr val="accent1"/>
                </a:solidFill>
                <a:latin typeface="+mn-lt"/>
              </a:defRPr>
            </a:lvl1pPr>
          </a:lstStyle>
          <a:p>
            <a:r>
              <a:rPr lang="en-US" dirty="0"/>
              <a:t>Edit title Edit </a:t>
            </a:r>
            <a:r>
              <a:rPr lang="en-US" dirty="0" err="1"/>
              <a:t>titleEdit</a:t>
            </a:r>
            <a:r>
              <a:rPr lang="en-US" dirty="0"/>
              <a:t> </a:t>
            </a:r>
            <a:r>
              <a:rPr lang="en-US" dirty="0" err="1"/>
              <a:t>titleEdit</a:t>
            </a:r>
            <a:r>
              <a:rPr lang="en-US" dirty="0"/>
              <a:t> </a:t>
            </a:r>
            <a:r>
              <a:rPr lang="en-US" dirty="0" err="1"/>
              <a:t>titleEdit</a:t>
            </a:r>
            <a:r>
              <a:rPr lang="en-US" dirty="0"/>
              <a:t> </a:t>
            </a:r>
            <a:r>
              <a:rPr lang="en-US" dirty="0" err="1"/>
              <a:t>titleEdit</a:t>
            </a:r>
            <a:r>
              <a:rPr lang="en-US" dirty="0"/>
              <a:t> </a:t>
            </a:r>
            <a:r>
              <a:rPr lang="en-US" dirty="0" err="1"/>
              <a:t>titleEdit</a:t>
            </a:r>
            <a:r>
              <a:rPr lang="en-US" dirty="0"/>
              <a:t> title</a:t>
            </a:r>
          </a:p>
        </p:txBody>
      </p:sp>
      <p:sp>
        <p:nvSpPr>
          <p:cNvPr id="8" name="Slide Number Placeholder 2">
            <a:extLst>
              <a:ext uri="{FF2B5EF4-FFF2-40B4-BE49-F238E27FC236}">
                <a16:creationId xmlns:a16="http://schemas.microsoft.com/office/drawing/2014/main" id="{8826056F-94DE-40CD-B50F-71106903E2EC}"/>
              </a:ext>
            </a:extLst>
          </p:cNvPr>
          <p:cNvSpPr>
            <a:spLocks noGrp="1"/>
          </p:cNvSpPr>
          <p:nvPr>
            <p:ph type="sldNum" sz="quarter" idx="10"/>
          </p:nvPr>
        </p:nvSpPr>
        <p:spPr>
          <a:xfrm>
            <a:off x="5736290" y="6452888"/>
            <a:ext cx="719423" cy="486833"/>
          </a:xfrm>
        </p:spPr>
        <p:txBody>
          <a:bodyPr/>
          <a:lstStyle/>
          <a:p>
            <a:fld id="{1C146586-7EC2-481D-848F-8CE41EB2DE6C}" type="slidenum">
              <a:rPr lang="en-US" smtClean="0"/>
              <a:pPr/>
              <a:t>‹#›</a:t>
            </a:fld>
            <a:endParaRPr lang="en-US" dirty="0"/>
          </a:p>
        </p:txBody>
      </p:sp>
      <p:pic>
        <p:nvPicPr>
          <p:cNvPr id="2" name="Graphic 1">
            <a:extLst>
              <a:ext uri="{FF2B5EF4-FFF2-40B4-BE49-F238E27FC236}">
                <a16:creationId xmlns:a16="http://schemas.microsoft.com/office/drawing/2014/main" id="{1F04C446-CCA7-F844-4265-10269AF4DC18}"/>
              </a:ext>
            </a:extLst>
          </p:cNvPr>
          <p:cNvPicPr>
            <a:picLocks noChangeAspect="1"/>
          </p:cNvPicPr>
          <p:nvPr userDrawn="1"/>
        </p:nvPicPr>
        <p:blipFill>
          <a:blip>
            <a:extLst>
              <a:ext uri="{96DAC541-7B7A-43D3-8B79-37D633B846F1}">
                <asvg:svgBlip xmlns:asvg="http://schemas.microsoft.com/office/drawing/2016/SVG/main" r:embed="rId3"/>
              </a:ext>
            </a:extLst>
          </a:blip>
          <a:stretch>
            <a:fillRect/>
          </a:stretch>
        </p:blipFill>
        <p:spPr>
          <a:xfrm>
            <a:off x="10520541" y="271827"/>
            <a:ext cx="1240088" cy="372864"/>
          </a:xfrm>
          <a:prstGeom prst="rect">
            <a:avLst/>
          </a:prstGeom>
        </p:spPr>
      </p:pic>
    </p:spTree>
    <p:extLst>
      <p:ext uri="{BB962C8B-B14F-4D97-AF65-F5344CB8AC3E}">
        <p14:creationId xmlns:p14="http://schemas.microsoft.com/office/powerpoint/2010/main" val="401925062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4" Type="http://schemas.openxmlformats.org/officeDocument/2006/relationships/image" Target="../media/image2.svg"/></Relationships>
</file>

<file path=ppt/slideMasters/_rels/slideMaster12.xml.rels><?xml version="1.0" encoding="UTF-8" standalone="yes"?>
<Relationships xmlns="http://schemas.openxmlformats.org/package/2006/relationships"><Relationship Id="rId3" Type="http://schemas.openxmlformats.org/officeDocument/2006/relationships/slideLayout" Target="../slideLayouts/slideLayout110.xml"/><Relationship Id="rId7" Type="http://schemas.openxmlformats.org/officeDocument/2006/relationships/image" Target="../media/image2.sv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4" Type="http://schemas.openxmlformats.org/officeDocument/2006/relationships/image" Target="../media/image2.sv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sv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5" Type="http://schemas.openxmlformats.org/officeDocument/2006/relationships/image" Target="../media/image2.sv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30" r:id="rId43"/>
    <p:sldLayoutId id="2147484631"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8.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0.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13.xml"/><Relationship Id="rId5" Type="http://schemas.openxmlformats.org/officeDocument/2006/relationships/image" Target="../media/image24.png"/><Relationship Id="rId4" Type="http://schemas.openxmlformats.org/officeDocument/2006/relationships/image" Target="../media/image23.png"/></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2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2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slideLayout" Target="../slideLayouts/slideLayout14.xml"/><Relationship Id="rId1" Type="http://schemas.openxmlformats.org/officeDocument/2006/relationships/tags" Target="../tags/tag19.xml"/></Relationships>
</file>

<file path=ppt/slides/_rels/slide2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Layout" Target="../slideLayouts/slideLayout14.xml"/><Relationship Id="rId1" Type="http://schemas.openxmlformats.org/officeDocument/2006/relationships/tags" Target="../tags/tag20.xml"/></Relationships>
</file>

<file path=ppt/slides/_rels/slide2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slideLayout" Target="../slideLayouts/slideLayout14.xml"/><Relationship Id="rId1" Type="http://schemas.openxmlformats.org/officeDocument/2006/relationships/tags" Target="../tags/tag22.xml"/></Relationships>
</file>

<file path=ppt/slides/_rels/slide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14.xml"/><Relationship Id="rId1" Type="http://schemas.openxmlformats.org/officeDocument/2006/relationships/tags" Target="../tags/tag2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3.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4.xml"/></Relationships>
</file>

<file path=ppt/slides/_rels/slide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6.xml"/></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7.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76200" y="1359707"/>
            <a:ext cx="11963400" cy="2169113"/>
          </a:xfrm>
        </p:spPr>
        <p:txBody>
          <a:bodyPr/>
          <a:lstStyle/>
          <a:p>
            <a:r>
              <a:rPr lang="en-US" sz="3600" dirty="0"/>
              <a:t>How to create a scheduled report from an Alma Analytics report for Alma and non-Alma users</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Live Demonstration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656421"/>
          </a:xfrm>
        </p:spPr>
        <p:txBody>
          <a:bodyPr/>
          <a:lstStyle/>
          <a:p>
            <a:r>
              <a:rPr lang="en-US" sz="2800" dirty="0"/>
              <a:t>Choose the folder and report.  Optionally update the display name.</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5A8F9B31-D0A6-6BFF-9BEA-E030C4EEBE7B}"/>
              </a:ext>
            </a:extLst>
          </p:cNvPr>
          <p:cNvPicPr>
            <a:picLocks noChangeAspect="1"/>
          </p:cNvPicPr>
          <p:nvPr/>
        </p:nvPicPr>
        <p:blipFill>
          <a:blip r:embed="rId3"/>
          <a:stretch>
            <a:fillRect/>
          </a:stretch>
        </p:blipFill>
        <p:spPr>
          <a:xfrm>
            <a:off x="729463" y="2088340"/>
            <a:ext cx="11343617" cy="1199389"/>
          </a:xfrm>
          <a:prstGeom prst="rect">
            <a:avLst/>
          </a:prstGeom>
        </p:spPr>
      </p:pic>
      <p:sp>
        <p:nvSpPr>
          <p:cNvPr id="9" name="TextBox 8">
            <a:extLst>
              <a:ext uri="{FF2B5EF4-FFF2-40B4-BE49-F238E27FC236}">
                <a16:creationId xmlns:a16="http://schemas.microsoft.com/office/drawing/2014/main" id="{24E385CA-9565-2C78-5D80-73A34348FC0C}"/>
              </a:ext>
            </a:extLst>
          </p:cNvPr>
          <p:cNvSpPr txBox="1"/>
          <p:nvPr/>
        </p:nvSpPr>
        <p:spPr>
          <a:xfrm>
            <a:off x="4015683" y="3683903"/>
            <a:ext cx="2970744" cy="923330"/>
          </a:xfrm>
          <a:prstGeom prst="rect">
            <a:avLst/>
          </a:prstGeom>
          <a:noFill/>
          <a:ln>
            <a:solidFill>
              <a:schemeClr val="tx1"/>
            </a:solidFill>
          </a:ln>
        </p:spPr>
        <p:txBody>
          <a:bodyPr wrap="square" rtlCol="0">
            <a:spAutoFit/>
          </a:bodyPr>
          <a:lstStyle/>
          <a:p>
            <a:r>
              <a:rPr lang="en-US" dirty="0"/>
              <a:t>Folder and name of the report we saw a few moments ago</a:t>
            </a:r>
          </a:p>
        </p:txBody>
      </p:sp>
      <p:cxnSp>
        <p:nvCxnSpPr>
          <p:cNvPr id="11" name="Straight Arrow Connector 10">
            <a:extLst>
              <a:ext uri="{FF2B5EF4-FFF2-40B4-BE49-F238E27FC236}">
                <a16:creationId xmlns:a16="http://schemas.microsoft.com/office/drawing/2014/main" id="{AA436362-8B14-61C9-6D44-F67F9397F327}"/>
              </a:ext>
            </a:extLst>
          </p:cNvPr>
          <p:cNvCxnSpPr>
            <a:cxnSpLocks/>
          </p:cNvCxnSpPr>
          <p:nvPr/>
        </p:nvCxnSpPr>
        <p:spPr>
          <a:xfrm flipV="1">
            <a:off x="6096000" y="2514834"/>
            <a:ext cx="436570" cy="116906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2B35FEB9-C018-4FE5-BB14-68B49940BB30}"/>
              </a:ext>
            </a:extLst>
          </p:cNvPr>
          <p:cNvCxnSpPr>
            <a:cxnSpLocks/>
          </p:cNvCxnSpPr>
          <p:nvPr/>
        </p:nvCxnSpPr>
        <p:spPr>
          <a:xfrm flipH="1" flipV="1">
            <a:off x="2832377" y="2295373"/>
            <a:ext cx="1616333" cy="138853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1630609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3369922"/>
          </a:xfrm>
        </p:spPr>
        <p:txBody>
          <a:bodyPr/>
          <a:lstStyle/>
          <a:p>
            <a:r>
              <a:rPr lang="en-US" sz="2800" dirty="0"/>
              <a:t>In the “Schedule” section:</a:t>
            </a:r>
          </a:p>
          <a:p>
            <a:pPr marL="457200" indent="-457200">
              <a:buFont typeface="+mj-lt"/>
              <a:buAutoNum type="arabicPeriod"/>
            </a:pPr>
            <a:r>
              <a:rPr lang="en-US" sz="2800" dirty="0"/>
              <a:t>Toggle the ‘Schedule Report’ to be active </a:t>
            </a:r>
          </a:p>
          <a:p>
            <a:pPr marL="457200" indent="-457200">
              <a:buFont typeface="+mj-lt"/>
              <a:buAutoNum type="arabicPeriod"/>
            </a:pPr>
            <a:r>
              <a:rPr lang="en-US" sz="2800" dirty="0"/>
              <a:t>Select the desired Recurrence Pattern </a:t>
            </a:r>
          </a:p>
          <a:p>
            <a:pPr marL="457200" indent="-457200">
              <a:buFont typeface="+mj-lt"/>
              <a:buAutoNum type="arabicPeriod"/>
            </a:pPr>
            <a:r>
              <a:rPr lang="en-US" sz="2800" dirty="0"/>
              <a:t>Select whether it should be sent as a link or attachment or via FTP</a:t>
            </a:r>
          </a:p>
          <a:p>
            <a:pPr marL="457200" indent="-457200">
              <a:buFont typeface="+mj-lt"/>
              <a:buAutoNum type="arabicPeriod"/>
            </a:pPr>
            <a:r>
              <a:rPr lang="en-US" sz="2800" dirty="0"/>
              <a:t>Select desired format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61192333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739738"/>
          </a:xfrm>
        </p:spPr>
        <p:txBody>
          <a:bodyPr/>
          <a:lstStyle/>
          <a:p>
            <a:r>
              <a:rPr lang="en-US" sz="2800" dirty="0"/>
              <a:t>In the “Schedule” section:</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D6F3721B-ADA9-0178-266E-6B603A4F4BD4}"/>
              </a:ext>
            </a:extLst>
          </p:cNvPr>
          <p:cNvPicPr>
            <a:picLocks noChangeAspect="1"/>
          </p:cNvPicPr>
          <p:nvPr/>
        </p:nvPicPr>
        <p:blipFill>
          <a:blip r:embed="rId3"/>
          <a:stretch>
            <a:fillRect/>
          </a:stretch>
        </p:blipFill>
        <p:spPr>
          <a:xfrm>
            <a:off x="287681" y="1964873"/>
            <a:ext cx="11739936" cy="1558333"/>
          </a:xfrm>
          <a:prstGeom prst="rect">
            <a:avLst/>
          </a:prstGeom>
          <a:ln>
            <a:solidFill>
              <a:schemeClr val="bg2"/>
            </a:solidFill>
          </a:ln>
        </p:spPr>
      </p:pic>
      <p:cxnSp>
        <p:nvCxnSpPr>
          <p:cNvPr id="7" name="Straight Arrow Connector 6">
            <a:extLst>
              <a:ext uri="{FF2B5EF4-FFF2-40B4-BE49-F238E27FC236}">
                <a16:creationId xmlns:a16="http://schemas.microsoft.com/office/drawing/2014/main" id="{59B297EF-7B9A-F30E-EB05-15D50960609D}"/>
              </a:ext>
            </a:extLst>
          </p:cNvPr>
          <p:cNvCxnSpPr>
            <a:cxnSpLocks/>
          </p:cNvCxnSpPr>
          <p:nvPr/>
        </p:nvCxnSpPr>
        <p:spPr>
          <a:xfrm flipH="1" flipV="1">
            <a:off x="1099335" y="3377402"/>
            <a:ext cx="1177882" cy="64338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0DBC7238-90BF-A0F6-C09C-22B043FB81C9}"/>
              </a:ext>
            </a:extLst>
          </p:cNvPr>
          <p:cNvCxnSpPr>
            <a:cxnSpLocks/>
          </p:cNvCxnSpPr>
          <p:nvPr/>
        </p:nvCxnSpPr>
        <p:spPr>
          <a:xfrm flipH="1">
            <a:off x="791110" y="1870834"/>
            <a:ext cx="1342091" cy="48925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85505EF-1B7F-ECCA-2432-F82715895F61}"/>
              </a:ext>
            </a:extLst>
          </p:cNvPr>
          <p:cNvSpPr txBox="1"/>
          <p:nvPr/>
        </p:nvSpPr>
        <p:spPr>
          <a:xfrm>
            <a:off x="2133200" y="1347614"/>
            <a:ext cx="1662815" cy="738664"/>
          </a:xfrm>
          <a:prstGeom prst="rect">
            <a:avLst/>
          </a:prstGeom>
          <a:solidFill>
            <a:schemeClr val="bg1"/>
          </a:solidFill>
          <a:ln>
            <a:solidFill>
              <a:schemeClr val="tx1"/>
            </a:solidFill>
          </a:ln>
        </p:spPr>
        <p:txBody>
          <a:bodyPr wrap="square" rtlCol="0">
            <a:spAutoFit/>
          </a:bodyPr>
          <a:lstStyle/>
          <a:p>
            <a:r>
              <a:rPr lang="en-US" sz="1400" dirty="0"/>
              <a:t>Toggle the ‘Schedule Report’ to be active </a:t>
            </a:r>
          </a:p>
        </p:txBody>
      </p:sp>
      <p:sp>
        <p:nvSpPr>
          <p:cNvPr id="10" name="TextBox 9">
            <a:extLst>
              <a:ext uri="{FF2B5EF4-FFF2-40B4-BE49-F238E27FC236}">
                <a16:creationId xmlns:a16="http://schemas.microsoft.com/office/drawing/2014/main" id="{70C30198-5069-64E8-B3D4-FD8DDFB7E174}"/>
              </a:ext>
            </a:extLst>
          </p:cNvPr>
          <p:cNvSpPr txBox="1"/>
          <p:nvPr/>
        </p:nvSpPr>
        <p:spPr>
          <a:xfrm>
            <a:off x="2277217" y="4020782"/>
            <a:ext cx="1512168" cy="523220"/>
          </a:xfrm>
          <a:prstGeom prst="rect">
            <a:avLst/>
          </a:prstGeom>
          <a:solidFill>
            <a:schemeClr val="bg1"/>
          </a:solidFill>
          <a:ln>
            <a:solidFill>
              <a:schemeClr val="tx1"/>
            </a:solidFill>
          </a:ln>
        </p:spPr>
        <p:txBody>
          <a:bodyPr wrap="square" rtlCol="0">
            <a:spAutoFit/>
          </a:bodyPr>
          <a:lstStyle/>
          <a:p>
            <a:r>
              <a:rPr lang="en-US" sz="1400" dirty="0"/>
              <a:t>Select desired format </a:t>
            </a:r>
          </a:p>
        </p:txBody>
      </p:sp>
      <p:sp>
        <p:nvSpPr>
          <p:cNvPr id="11" name="TextBox 10">
            <a:extLst>
              <a:ext uri="{FF2B5EF4-FFF2-40B4-BE49-F238E27FC236}">
                <a16:creationId xmlns:a16="http://schemas.microsoft.com/office/drawing/2014/main" id="{210E0C21-CAE6-F47E-E6BC-C5EBC99BCC24}"/>
              </a:ext>
            </a:extLst>
          </p:cNvPr>
          <p:cNvSpPr txBox="1"/>
          <p:nvPr/>
        </p:nvSpPr>
        <p:spPr>
          <a:xfrm>
            <a:off x="4128588" y="3614140"/>
            <a:ext cx="2354316" cy="738664"/>
          </a:xfrm>
          <a:prstGeom prst="rect">
            <a:avLst/>
          </a:prstGeom>
          <a:solidFill>
            <a:schemeClr val="bg1"/>
          </a:solidFill>
          <a:ln>
            <a:solidFill>
              <a:schemeClr val="tx1"/>
            </a:solidFill>
          </a:ln>
        </p:spPr>
        <p:txBody>
          <a:bodyPr wrap="square" rtlCol="0">
            <a:spAutoFit/>
          </a:bodyPr>
          <a:lstStyle/>
          <a:p>
            <a:r>
              <a:rPr lang="en-US" sz="1400" dirty="0"/>
              <a:t>Select whether it should be sent as a link or attachment or via FTP</a:t>
            </a:r>
          </a:p>
        </p:txBody>
      </p:sp>
      <p:cxnSp>
        <p:nvCxnSpPr>
          <p:cNvPr id="12" name="Straight Arrow Connector 11">
            <a:extLst>
              <a:ext uri="{FF2B5EF4-FFF2-40B4-BE49-F238E27FC236}">
                <a16:creationId xmlns:a16="http://schemas.microsoft.com/office/drawing/2014/main" id="{67C0455F-6673-2923-0937-2BF031E7BC77}"/>
              </a:ext>
            </a:extLst>
          </p:cNvPr>
          <p:cNvCxnSpPr>
            <a:cxnSpLocks/>
          </p:cNvCxnSpPr>
          <p:nvPr/>
        </p:nvCxnSpPr>
        <p:spPr>
          <a:xfrm flipH="1" flipV="1">
            <a:off x="1999604" y="3186600"/>
            <a:ext cx="2128984" cy="44240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4CF2EDA8-C97C-8987-4382-72601E86F89E}"/>
              </a:ext>
            </a:extLst>
          </p:cNvPr>
          <p:cNvCxnSpPr>
            <a:cxnSpLocks/>
          </p:cNvCxnSpPr>
          <p:nvPr/>
        </p:nvCxnSpPr>
        <p:spPr>
          <a:xfrm flipV="1">
            <a:off x="5837715" y="3237686"/>
            <a:ext cx="298811" cy="36933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1231DBF9-EBD6-2EAC-96D5-AD66C53DEDB5}"/>
              </a:ext>
            </a:extLst>
          </p:cNvPr>
          <p:cNvSpPr txBox="1"/>
          <p:nvPr/>
        </p:nvSpPr>
        <p:spPr>
          <a:xfrm>
            <a:off x="5570629" y="1133024"/>
            <a:ext cx="1908955" cy="523220"/>
          </a:xfrm>
          <a:prstGeom prst="rect">
            <a:avLst/>
          </a:prstGeom>
          <a:solidFill>
            <a:schemeClr val="bg1"/>
          </a:solidFill>
          <a:ln>
            <a:solidFill>
              <a:schemeClr val="tx1"/>
            </a:solidFill>
          </a:ln>
        </p:spPr>
        <p:txBody>
          <a:bodyPr wrap="square" rtlCol="0">
            <a:spAutoFit/>
          </a:bodyPr>
          <a:lstStyle/>
          <a:p>
            <a:r>
              <a:rPr lang="en-US" sz="1400" dirty="0"/>
              <a:t>Select the desired Recurrence Pattern</a:t>
            </a:r>
          </a:p>
        </p:txBody>
      </p:sp>
      <p:cxnSp>
        <p:nvCxnSpPr>
          <p:cNvPr id="16" name="Straight Arrow Connector 15">
            <a:extLst>
              <a:ext uri="{FF2B5EF4-FFF2-40B4-BE49-F238E27FC236}">
                <a16:creationId xmlns:a16="http://schemas.microsoft.com/office/drawing/2014/main" id="{E5388A6C-F9AA-0296-61B8-6E4C15C282CE}"/>
              </a:ext>
            </a:extLst>
          </p:cNvPr>
          <p:cNvCxnSpPr>
            <a:cxnSpLocks/>
          </p:cNvCxnSpPr>
          <p:nvPr/>
        </p:nvCxnSpPr>
        <p:spPr>
          <a:xfrm flipH="1">
            <a:off x="2061193" y="2082491"/>
            <a:ext cx="1865572" cy="48925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DBD413A0-BA47-6FD0-FEAA-D307EA6597E0}"/>
              </a:ext>
            </a:extLst>
          </p:cNvPr>
          <p:cNvCxnSpPr>
            <a:cxnSpLocks/>
            <a:stCxn id="15" idx="2"/>
          </p:cNvCxnSpPr>
          <p:nvPr/>
        </p:nvCxnSpPr>
        <p:spPr>
          <a:xfrm flipH="1">
            <a:off x="6482904" y="1656244"/>
            <a:ext cx="42203" cy="861213"/>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224397697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4551450"/>
          </a:xfrm>
        </p:spPr>
        <p:txBody>
          <a:bodyPr/>
          <a:lstStyle/>
          <a:p>
            <a:r>
              <a:rPr lang="en-US" sz="2800" dirty="0"/>
              <a:t>If you would like to add non-Alma users to receive the scheduled report: </a:t>
            </a:r>
          </a:p>
          <a:p>
            <a:pPr marL="457200" indent="-457200">
              <a:buFont typeface="+mj-lt"/>
              <a:buAutoNum type="arabicPeriod"/>
            </a:pPr>
            <a:r>
              <a:rPr lang="en-US" sz="2800" dirty="0"/>
              <a:t>Click “Manage Subscription” in the “schedule” section.</a:t>
            </a:r>
          </a:p>
          <a:p>
            <a:pPr marL="457200" indent="-457200">
              <a:buFont typeface="+mj-lt"/>
              <a:buAutoNum type="arabicPeriod"/>
            </a:pPr>
            <a:r>
              <a:rPr lang="en-US" sz="2800" dirty="0"/>
              <a:t>Click “Add Row”</a:t>
            </a:r>
          </a:p>
          <a:p>
            <a:pPr marL="457200" indent="-457200">
              <a:buFont typeface="+mj-lt"/>
              <a:buAutoNum type="arabicPeriod"/>
            </a:pPr>
            <a:r>
              <a:rPr lang="en-US" sz="2800" dirty="0"/>
              <a:t>Add the email of the non-Alma user in the “Preferred Email” field</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43662119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D8755028-EDD3-C6B9-91A6-B8C53F587B60}"/>
              </a:ext>
            </a:extLst>
          </p:cNvPr>
          <p:cNvPicPr>
            <a:picLocks noChangeAspect="1"/>
          </p:cNvPicPr>
          <p:nvPr/>
        </p:nvPicPr>
        <p:blipFill>
          <a:blip r:embed="rId3"/>
          <a:stretch>
            <a:fillRect/>
          </a:stretch>
        </p:blipFill>
        <p:spPr>
          <a:xfrm>
            <a:off x="256849" y="1688159"/>
            <a:ext cx="11679097" cy="2257117"/>
          </a:xfrm>
          <a:prstGeom prst="rect">
            <a:avLst/>
          </a:prstGeom>
          <a:ln>
            <a:solidFill>
              <a:schemeClr val="bg2"/>
            </a:solidFill>
          </a:ln>
        </p:spPr>
      </p:pic>
      <p:sp>
        <p:nvSpPr>
          <p:cNvPr id="9" name="Rectangle 8">
            <a:extLst>
              <a:ext uri="{FF2B5EF4-FFF2-40B4-BE49-F238E27FC236}">
                <a16:creationId xmlns:a16="http://schemas.microsoft.com/office/drawing/2014/main" id="{A30B081B-859F-1D3D-03BE-00F196BD3C96}"/>
              </a:ext>
            </a:extLst>
          </p:cNvPr>
          <p:cNvSpPr/>
          <p:nvPr/>
        </p:nvSpPr>
        <p:spPr>
          <a:xfrm>
            <a:off x="256054" y="3571820"/>
            <a:ext cx="1584176" cy="23551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9290108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83FFB901-68D6-52C7-6FB3-A55EC2105184}"/>
              </a:ext>
            </a:extLst>
          </p:cNvPr>
          <p:cNvPicPr>
            <a:picLocks noChangeAspect="1"/>
          </p:cNvPicPr>
          <p:nvPr/>
        </p:nvPicPr>
        <p:blipFill>
          <a:blip r:embed="rId3"/>
          <a:stretch>
            <a:fillRect/>
          </a:stretch>
        </p:blipFill>
        <p:spPr>
          <a:xfrm>
            <a:off x="0" y="915566"/>
            <a:ext cx="11839866" cy="1578048"/>
          </a:xfrm>
          <a:prstGeom prst="rect">
            <a:avLst/>
          </a:prstGeom>
          <a:ln>
            <a:solidFill>
              <a:schemeClr val="bg2"/>
            </a:solidFill>
          </a:ln>
        </p:spPr>
      </p:pic>
      <p:sp>
        <p:nvSpPr>
          <p:cNvPr id="6" name="Rectangle 5">
            <a:extLst>
              <a:ext uri="{FF2B5EF4-FFF2-40B4-BE49-F238E27FC236}">
                <a16:creationId xmlns:a16="http://schemas.microsoft.com/office/drawing/2014/main" id="{52CA651D-D925-495B-63AC-8A985E655705}"/>
              </a:ext>
            </a:extLst>
          </p:cNvPr>
          <p:cNvSpPr/>
          <p:nvPr/>
        </p:nvSpPr>
        <p:spPr>
          <a:xfrm>
            <a:off x="10828962" y="1344550"/>
            <a:ext cx="893238" cy="37123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C4A8DE3E-CBC0-F5D6-797C-DE8050273A8D}"/>
              </a:ext>
            </a:extLst>
          </p:cNvPr>
          <p:cNvPicPr>
            <a:picLocks noChangeAspect="1"/>
          </p:cNvPicPr>
          <p:nvPr/>
        </p:nvPicPr>
        <p:blipFill>
          <a:blip r:embed="rId4"/>
          <a:stretch>
            <a:fillRect/>
          </a:stretch>
        </p:blipFill>
        <p:spPr>
          <a:xfrm>
            <a:off x="3564672" y="2561465"/>
            <a:ext cx="4870871" cy="1205090"/>
          </a:xfrm>
          <a:prstGeom prst="rect">
            <a:avLst/>
          </a:prstGeom>
          <a:ln>
            <a:solidFill>
              <a:schemeClr val="bg2"/>
            </a:solidFill>
          </a:ln>
        </p:spPr>
      </p:pic>
      <p:pic>
        <p:nvPicPr>
          <p:cNvPr id="10" name="Picture 9">
            <a:extLst>
              <a:ext uri="{FF2B5EF4-FFF2-40B4-BE49-F238E27FC236}">
                <a16:creationId xmlns:a16="http://schemas.microsoft.com/office/drawing/2014/main" id="{C0EAFCE0-370C-E5DC-7B41-E8C3255671B9}"/>
              </a:ext>
            </a:extLst>
          </p:cNvPr>
          <p:cNvPicPr>
            <a:picLocks noChangeAspect="1"/>
          </p:cNvPicPr>
          <p:nvPr/>
        </p:nvPicPr>
        <p:blipFill>
          <a:blip r:embed="rId5"/>
          <a:stretch>
            <a:fillRect/>
          </a:stretch>
        </p:blipFill>
        <p:spPr>
          <a:xfrm>
            <a:off x="-1" y="3743961"/>
            <a:ext cx="11785767" cy="1578049"/>
          </a:xfrm>
          <a:prstGeom prst="rect">
            <a:avLst/>
          </a:prstGeom>
          <a:ln>
            <a:solidFill>
              <a:schemeClr val="bg2"/>
            </a:solidFill>
          </a:ln>
        </p:spPr>
      </p:pic>
    </p:spTree>
    <p:custDataLst>
      <p:tags r:id="rId1"/>
    </p:custDataLst>
    <p:extLst>
      <p:ext uri="{BB962C8B-B14F-4D97-AF65-F5344CB8AC3E}">
        <p14:creationId xmlns:p14="http://schemas.microsoft.com/office/powerpoint/2010/main" val="299315754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4551450"/>
          </a:xfrm>
        </p:spPr>
        <p:txBody>
          <a:bodyPr/>
          <a:lstStyle/>
          <a:p>
            <a:r>
              <a:rPr lang="en-US" sz="2800" dirty="0"/>
              <a:t>Add the roles of the users who will be able to “subscribe” to this scheduled report.</a:t>
            </a:r>
          </a:p>
          <a:p>
            <a:r>
              <a:rPr lang="en-US" sz="2800" dirty="0"/>
              <a:t>In our case, because the report deals with fulfillment, it would be relevant to add fulfillment roles (and not for example physical electronic inventory roles)</a:t>
            </a:r>
          </a:p>
          <a:p>
            <a:r>
              <a:rPr lang="en-US" sz="2800" dirty="0"/>
              <a:t>In the “Share” section, “Roles” subsection, click “Add Roles”</a:t>
            </a:r>
          </a:p>
          <a:p>
            <a:r>
              <a:rPr lang="en-US" sz="2800" dirty="0"/>
              <a:t>Add the desired roles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7069549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963CA205-DF1E-8A3B-75C0-A24DF4CDDD73}"/>
              </a:ext>
            </a:extLst>
          </p:cNvPr>
          <p:cNvPicPr>
            <a:picLocks noChangeAspect="1"/>
          </p:cNvPicPr>
          <p:nvPr/>
        </p:nvPicPr>
        <p:blipFill>
          <a:blip r:embed="rId3"/>
          <a:stretch>
            <a:fillRect/>
          </a:stretch>
        </p:blipFill>
        <p:spPr>
          <a:xfrm>
            <a:off x="1791693" y="1549579"/>
            <a:ext cx="7952380" cy="2508714"/>
          </a:xfrm>
          <a:prstGeom prst="rect">
            <a:avLst/>
          </a:prstGeom>
          <a:ln>
            <a:solidFill>
              <a:schemeClr val="bg2"/>
            </a:solidFill>
          </a:ln>
        </p:spPr>
      </p:pic>
      <p:sp>
        <p:nvSpPr>
          <p:cNvPr id="9" name="Rectangle 8">
            <a:extLst>
              <a:ext uri="{FF2B5EF4-FFF2-40B4-BE49-F238E27FC236}">
                <a16:creationId xmlns:a16="http://schemas.microsoft.com/office/drawing/2014/main" id="{E4BE7494-6A03-9042-C411-AABC8B126557}"/>
              </a:ext>
            </a:extLst>
          </p:cNvPr>
          <p:cNvSpPr/>
          <p:nvPr/>
        </p:nvSpPr>
        <p:spPr>
          <a:xfrm>
            <a:off x="3745056" y="3011149"/>
            <a:ext cx="1893601" cy="3600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23293590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E9DA01FB-8FA8-6308-D376-C34CF5F4A2A6}"/>
              </a:ext>
            </a:extLst>
          </p:cNvPr>
          <p:cNvPicPr>
            <a:picLocks noChangeAspect="1"/>
          </p:cNvPicPr>
          <p:nvPr/>
        </p:nvPicPr>
        <p:blipFill>
          <a:blip r:embed="rId3"/>
          <a:stretch>
            <a:fillRect/>
          </a:stretch>
        </p:blipFill>
        <p:spPr>
          <a:xfrm>
            <a:off x="61643" y="2173431"/>
            <a:ext cx="12082631" cy="1052653"/>
          </a:xfrm>
          <a:prstGeom prst="rect">
            <a:avLst/>
          </a:prstGeom>
          <a:ln>
            <a:solidFill>
              <a:schemeClr val="bg2"/>
            </a:solidFill>
          </a:ln>
        </p:spPr>
      </p:pic>
      <p:sp>
        <p:nvSpPr>
          <p:cNvPr id="6" name="Rectangle 5">
            <a:extLst>
              <a:ext uri="{FF2B5EF4-FFF2-40B4-BE49-F238E27FC236}">
                <a16:creationId xmlns:a16="http://schemas.microsoft.com/office/drawing/2014/main" id="{78BCD7E4-B187-3DE5-3F4D-581C8177334D}"/>
              </a:ext>
            </a:extLst>
          </p:cNvPr>
          <p:cNvSpPr/>
          <p:nvPr/>
        </p:nvSpPr>
        <p:spPr>
          <a:xfrm>
            <a:off x="189697" y="2396823"/>
            <a:ext cx="5132316" cy="30528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3D65B04B-BEC2-6F49-B39A-86B3CCD7CBE3}"/>
              </a:ext>
            </a:extLst>
          </p:cNvPr>
          <p:cNvSpPr/>
          <p:nvPr/>
        </p:nvSpPr>
        <p:spPr>
          <a:xfrm>
            <a:off x="11506200" y="2922691"/>
            <a:ext cx="288032" cy="30339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62329158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30E3D4-5BB7-E8E4-18E7-5275F11E127B}"/>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2C4E2A3B-9F35-9453-D513-26ED94C9ED1D}"/>
              </a:ext>
            </a:extLst>
          </p:cNvPr>
          <p:cNvSpPr>
            <a:spLocks noGrp="1"/>
          </p:cNvSpPr>
          <p:nvPr>
            <p:ph type="ctrTitle"/>
          </p:nvPr>
        </p:nvSpPr>
        <p:spPr>
          <a:xfrm>
            <a:off x="701965" y="4426371"/>
            <a:ext cx="11261435" cy="1654111"/>
          </a:xfrm>
          <a:ln>
            <a:noFill/>
          </a:ln>
        </p:spPr>
        <p:txBody>
          <a:bodyPr/>
          <a:lstStyle/>
          <a:p>
            <a:r>
              <a:rPr lang="en-US" dirty="0">
                <a:solidFill>
                  <a:schemeClr val="tx1"/>
                </a:solidFill>
              </a:rPr>
              <a:t>Subscribing to and receiving the scheduled report</a:t>
            </a:r>
            <a:br>
              <a:rPr lang="en-US" dirty="0">
                <a:solidFill>
                  <a:schemeClr val="tx1"/>
                </a:solidFill>
              </a:rPr>
            </a:br>
            <a:endParaRPr lang="en-US" dirty="0">
              <a:solidFill>
                <a:schemeClr val="tx1"/>
              </a:solidFill>
            </a:endParaRPr>
          </a:p>
        </p:txBody>
      </p:sp>
      <p:sp>
        <p:nvSpPr>
          <p:cNvPr id="3" name="Slide Number Placeholder 2">
            <a:extLst>
              <a:ext uri="{FF2B5EF4-FFF2-40B4-BE49-F238E27FC236}">
                <a16:creationId xmlns:a16="http://schemas.microsoft.com/office/drawing/2014/main" id="{1C43CF33-A45E-A978-DF48-7CFFD56E9806}"/>
              </a:ext>
            </a:extLst>
          </p:cNvPr>
          <p:cNvSpPr>
            <a:spLocks noGrp="1"/>
          </p:cNvSpPr>
          <p:nvPr>
            <p:ph type="sldNum" sz="quarter" idx="10"/>
          </p:nvPr>
        </p:nvSpPr>
        <p:spPr/>
        <p:txBody>
          <a:bodyPr/>
          <a:lstStyle/>
          <a:p>
            <a:fld id="{1C146586-7EC2-481D-848F-8CE41EB2DE6C}" type="slidenum">
              <a:rPr lang="en-US" smtClean="0"/>
              <a:pPr/>
              <a:t>19</a:t>
            </a:fld>
            <a:endParaRPr lang="en-US" dirty="0"/>
          </a:p>
        </p:txBody>
      </p:sp>
    </p:spTree>
    <p:extLst>
      <p:ext uri="{BB962C8B-B14F-4D97-AF65-F5344CB8AC3E}">
        <p14:creationId xmlns:p14="http://schemas.microsoft.com/office/powerpoint/2010/main" val="17098610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C4B23C-08A1-CFF4-0213-D3D55ECBE616}"/>
            </a:ext>
          </a:extLst>
        </p:cNvPr>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206C91E-CAE7-FD5B-D150-B81DFBB94382}"/>
              </a:ext>
            </a:extLst>
          </p:cNvPr>
          <p:cNvSpPr>
            <a:spLocks noGrp="1"/>
          </p:cNvSpPr>
          <p:nvPr>
            <p:ph type="sldNum" sz="quarter" idx="10"/>
          </p:nvPr>
        </p:nvSpPr>
        <p:spPr/>
        <p:txBody>
          <a:bodyPr/>
          <a:lstStyle/>
          <a:p>
            <a:fld id="{1C146586-7EC2-481D-848F-8CE41EB2DE6C}" type="slidenum">
              <a:rPr lang="en-US" smtClean="0"/>
              <a:pPr/>
              <a:t>2</a:t>
            </a:fld>
            <a:endParaRPr lang="en-US" dirty="0"/>
          </a:p>
        </p:txBody>
      </p:sp>
      <p:sp>
        <p:nvSpPr>
          <p:cNvPr id="4" name="Content Placeholder 3">
            <a:extLst>
              <a:ext uri="{FF2B5EF4-FFF2-40B4-BE49-F238E27FC236}">
                <a16:creationId xmlns:a16="http://schemas.microsoft.com/office/drawing/2014/main" id="{F5E77337-7ABA-DBBC-5F3C-94A6E4BB8C66}"/>
              </a:ext>
            </a:extLst>
          </p:cNvPr>
          <p:cNvSpPr>
            <a:spLocks noGrp="1"/>
          </p:cNvSpPr>
          <p:nvPr>
            <p:ph idx="1"/>
          </p:nvPr>
        </p:nvSpPr>
        <p:spPr>
          <a:xfrm>
            <a:off x="5244803" y="1143000"/>
            <a:ext cx="6803859" cy="5107428"/>
          </a:xfrm>
          <a:ln>
            <a:noFill/>
          </a:ln>
        </p:spPr>
        <p:txBody>
          <a:bodyPr>
            <a:normAutofit/>
          </a:bodyPr>
          <a:lstStyle/>
          <a:p>
            <a:pPr>
              <a:spcBef>
                <a:spcPts val="900"/>
              </a:spcBef>
              <a:buClrTx/>
            </a:pPr>
            <a:r>
              <a:rPr lang="en-US" sz="2400" dirty="0"/>
              <a:t>Introduction</a:t>
            </a:r>
          </a:p>
          <a:p>
            <a:pPr>
              <a:spcBef>
                <a:spcPts val="900"/>
              </a:spcBef>
              <a:buClrTx/>
            </a:pPr>
            <a:r>
              <a:rPr lang="en-US" sz="2400" dirty="0"/>
              <a:t>Creating an Analytics Object</a:t>
            </a:r>
          </a:p>
          <a:p>
            <a:pPr>
              <a:spcBef>
                <a:spcPts val="900"/>
              </a:spcBef>
              <a:buClrTx/>
            </a:pPr>
            <a:r>
              <a:rPr lang="en-US" sz="2400" dirty="0"/>
              <a:t>Subscribing to and receiving the scheduled report</a:t>
            </a:r>
            <a:endParaRPr lang="en-IL" sz="2400" dirty="0"/>
          </a:p>
          <a:p>
            <a:endParaRPr lang="en-US" sz="2933" dirty="0"/>
          </a:p>
        </p:txBody>
      </p:sp>
    </p:spTree>
    <p:extLst>
      <p:ext uri="{BB962C8B-B14F-4D97-AF65-F5344CB8AC3E}">
        <p14:creationId xmlns:p14="http://schemas.microsoft.com/office/powerpoint/2010/main" val="284798847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006867"/>
          </a:xfrm>
        </p:spPr>
        <p:txBody>
          <a:bodyPr/>
          <a:lstStyle/>
          <a:p>
            <a:pPr marL="342900" indent="-342900">
              <a:buFont typeface="Arial" pitchFamily="34" charset="0"/>
              <a:buChar char="•"/>
            </a:pPr>
            <a:r>
              <a:rPr lang="en-US" sz="2800" dirty="0"/>
              <a:t>Alma users with at least one of the relevant roles defined in the scheduled report can subscribed to the scheduled report.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C4CBB6CF-50CA-3140-BDF2-6665FAD16660}"/>
              </a:ext>
            </a:extLst>
          </p:cNvPr>
          <p:cNvPicPr>
            <a:picLocks noChangeAspect="1"/>
          </p:cNvPicPr>
          <p:nvPr/>
        </p:nvPicPr>
        <p:blipFill>
          <a:blip r:embed="rId3"/>
          <a:stretch>
            <a:fillRect/>
          </a:stretch>
        </p:blipFill>
        <p:spPr>
          <a:xfrm>
            <a:off x="95527" y="2063831"/>
            <a:ext cx="12000945" cy="2730337"/>
          </a:xfrm>
          <a:prstGeom prst="rect">
            <a:avLst/>
          </a:prstGeom>
          <a:ln>
            <a:solidFill>
              <a:schemeClr val="bg2"/>
            </a:solidFill>
          </a:ln>
        </p:spPr>
      </p:pic>
      <p:sp>
        <p:nvSpPr>
          <p:cNvPr id="7" name="Rectangle 6">
            <a:extLst>
              <a:ext uri="{FF2B5EF4-FFF2-40B4-BE49-F238E27FC236}">
                <a16:creationId xmlns:a16="http://schemas.microsoft.com/office/drawing/2014/main" id="{E36EF42C-1195-53AF-69F3-00271000517C}"/>
              </a:ext>
            </a:extLst>
          </p:cNvPr>
          <p:cNvSpPr/>
          <p:nvPr/>
        </p:nvSpPr>
        <p:spPr>
          <a:xfrm>
            <a:off x="1834540" y="3178103"/>
            <a:ext cx="1872208" cy="86409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9DBACEC-87DF-79BA-C2E7-A77685002EFA}"/>
              </a:ext>
            </a:extLst>
          </p:cNvPr>
          <p:cNvSpPr txBox="1"/>
          <p:nvPr/>
        </p:nvSpPr>
        <p:spPr>
          <a:xfrm>
            <a:off x="6012160" y="2355726"/>
            <a:ext cx="2482886" cy="923330"/>
          </a:xfrm>
          <a:prstGeom prst="rect">
            <a:avLst/>
          </a:prstGeom>
          <a:solidFill>
            <a:schemeClr val="bg1"/>
          </a:solidFill>
          <a:ln>
            <a:solidFill>
              <a:schemeClr val="bg2"/>
            </a:solidFill>
          </a:ln>
        </p:spPr>
        <p:txBody>
          <a:bodyPr wrap="square" rtlCol="0">
            <a:spAutoFit/>
          </a:bodyPr>
          <a:lstStyle/>
          <a:p>
            <a:r>
              <a:rPr lang="en-US" dirty="0"/>
              <a:t>User ‘Aaron Hacohen’ has at least one of the relevant roles.</a:t>
            </a:r>
          </a:p>
        </p:txBody>
      </p:sp>
    </p:spTree>
    <p:custDataLst>
      <p:tags r:id="rId1"/>
    </p:custDataLst>
    <p:extLst>
      <p:ext uri="{BB962C8B-B14F-4D97-AF65-F5344CB8AC3E}">
        <p14:creationId xmlns:p14="http://schemas.microsoft.com/office/powerpoint/2010/main" val="382664731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3F09A73-658C-8B9C-6723-6FA1A2890E20}"/>
              </a:ext>
            </a:extLst>
          </p:cNvPr>
          <p:cNvPicPr>
            <a:picLocks noChangeAspect="1"/>
          </p:cNvPicPr>
          <p:nvPr/>
        </p:nvPicPr>
        <p:blipFill>
          <a:blip r:embed="rId3"/>
          <a:stretch>
            <a:fillRect/>
          </a:stretch>
        </p:blipFill>
        <p:spPr>
          <a:xfrm>
            <a:off x="2559888" y="1890445"/>
            <a:ext cx="7153275" cy="4124325"/>
          </a:xfrm>
          <a:prstGeom prst="rect">
            <a:avLst/>
          </a:prstGeom>
          <a:noFill/>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006867"/>
          </a:xfrm>
        </p:spPr>
        <p:txBody>
          <a:bodyPr/>
          <a:lstStyle/>
          <a:p>
            <a:pPr marL="342900" indent="-342900">
              <a:buFont typeface="Arial" pitchFamily="34" charset="0"/>
              <a:buChar char="•"/>
            </a:pPr>
            <a:r>
              <a:rPr lang="en-US" sz="2800" dirty="0"/>
              <a:t>User ‘Aaron Hacohen’ logs in and does “Analytics &gt; My Analytics &gt; Shared With Me” </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56008402-405D-44A8-B342-0D32178CD45F}"/>
              </a:ext>
            </a:extLst>
          </p:cNvPr>
          <p:cNvSpPr/>
          <p:nvPr/>
        </p:nvSpPr>
        <p:spPr>
          <a:xfrm>
            <a:off x="2706402" y="2387218"/>
            <a:ext cx="1095035" cy="30461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86790249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500026"/>
          </a:xfrm>
        </p:spPr>
        <p:txBody>
          <a:bodyPr/>
          <a:lstStyle/>
          <a:p>
            <a:pPr marL="342900" indent="-342900">
              <a:buFont typeface="Arial" pitchFamily="34" charset="0"/>
              <a:buChar char="•"/>
            </a:pPr>
            <a:r>
              <a:rPr lang="en-US" sz="2800" dirty="0"/>
              <a:t>The “Shared With Me” shows all analytics objects which have at least one role which the logged in user has.</a:t>
            </a:r>
          </a:p>
          <a:p>
            <a:pPr marL="342900" indent="-342900">
              <a:buFont typeface="Arial" pitchFamily="34" charset="0"/>
              <a:buChar char="•"/>
            </a:pPr>
            <a:r>
              <a:rPr lang="en-US" sz="2800" dirty="0"/>
              <a:t>The logged in user can then click on the object to open it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53AD693B-07FE-36EF-0489-27B4B3CFE26F}"/>
              </a:ext>
            </a:extLst>
          </p:cNvPr>
          <p:cNvPicPr>
            <a:picLocks noChangeAspect="1"/>
          </p:cNvPicPr>
          <p:nvPr/>
        </p:nvPicPr>
        <p:blipFill>
          <a:blip r:embed="rId3"/>
          <a:stretch>
            <a:fillRect/>
          </a:stretch>
        </p:blipFill>
        <p:spPr>
          <a:xfrm>
            <a:off x="-1" y="2682528"/>
            <a:ext cx="12190913" cy="964798"/>
          </a:xfrm>
          <a:prstGeom prst="rect">
            <a:avLst/>
          </a:prstGeom>
          <a:ln>
            <a:solidFill>
              <a:schemeClr val="bg2"/>
            </a:solidFill>
          </a:ln>
        </p:spPr>
      </p:pic>
      <p:sp>
        <p:nvSpPr>
          <p:cNvPr id="7" name="Rectangle 6">
            <a:extLst>
              <a:ext uri="{FF2B5EF4-FFF2-40B4-BE49-F238E27FC236}">
                <a16:creationId xmlns:a16="http://schemas.microsoft.com/office/drawing/2014/main" id="{D1710394-A96A-F261-EB99-5C7940CE9C06}"/>
              </a:ext>
            </a:extLst>
          </p:cNvPr>
          <p:cNvSpPr/>
          <p:nvPr/>
        </p:nvSpPr>
        <p:spPr>
          <a:xfrm>
            <a:off x="169059" y="3205537"/>
            <a:ext cx="1567273" cy="22184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02774633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500026"/>
          </a:xfrm>
        </p:spPr>
        <p:txBody>
          <a:bodyPr/>
          <a:lstStyle/>
          <a:p>
            <a:pPr marL="342900" indent="-342900">
              <a:buFont typeface="Arial" pitchFamily="34" charset="0"/>
              <a:buChar char="•"/>
            </a:pPr>
            <a:r>
              <a:rPr lang="en-US" sz="2800" dirty="0"/>
              <a:t>Then the logged in user will subscribe to the report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36EED358-9414-B3B6-ECBD-CFB81D705220}"/>
              </a:ext>
            </a:extLst>
          </p:cNvPr>
          <p:cNvPicPr>
            <a:picLocks noChangeAspect="1"/>
          </p:cNvPicPr>
          <p:nvPr/>
        </p:nvPicPr>
        <p:blipFill>
          <a:blip r:embed="rId3"/>
          <a:stretch>
            <a:fillRect/>
          </a:stretch>
        </p:blipFill>
        <p:spPr>
          <a:xfrm>
            <a:off x="1893713" y="2011620"/>
            <a:ext cx="8028384" cy="2982612"/>
          </a:xfrm>
          <a:prstGeom prst="rect">
            <a:avLst/>
          </a:prstGeom>
          <a:ln>
            <a:solidFill>
              <a:schemeClr val="bg2"/>
            </a:solidFill>
          </a:ln>
        </p:spPr>
      </p:pic>
      <p:sp>
        <p:nvSpPr>
          <p:cNvPr id="9" name="Rectangle 8">
            <a:extLst>
              <a:ext uri="{FF2B5EF4-FFF2-40B4-BE49-F238E27FC236}">
                <a16:creationId xmlns:a16="http://schemas.microsoft.com/office/drawing/2014/main" id="{F6B0B60D-5C22-701E-7EC7-06B2259123C6}"/>
              </a:ext>
            </a:extLst>
          </p:cNvPr>
          <p:cNvSpPr/>
          <p:nvPr/>
        </p:nvSpPr>
        <p:spPr>
          <a:xfrm>
            <a:off x="3099593" y="4556528"/>
            <a:ext cx="1584176" cy="3600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55643181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678094"/>
          </a:xfrm>
        </p:spPr>
        <p:txBody>
          <a:bodyPr/>
          <a:lstStyle/>
          <a:p>
            <a:pPr marL="342900" indent="-342900">
              <a:buFont typeface="Arial" pitchFamily="34" charset="0"/>
              <a:buChar char="•"/>
            </a:pPr>
            <a:r>
              <a:rPr lang="en-US" sz="2800" dirty="0"/>
              <a:t>There is a clear indication to the user that he or she is subscribed.</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2D7E9213-E72D-41C1-7248-6E4EAD304AD3}"/>
              </a:ext>
            </a:extLst>
          </p:cNvPr>
          <p:cNvPicPr>
            <a:picLocks noChangeAspect="1"/>
          </p:cNvPicPr>
          <p:nvPr/>
        </p:nvPicPr>
        <p:blipFill>
          <a:blip r:embed="rId3"/>
          <a:stretch>
            <a:fillRect/>
          </a:stretch>
        </p:blipFill>
        <p:spPr>
          <a:xfrm>
            <a:off x="246576" y="2014102"/>
            <a:ext cx="11600353" cy="1414898"/>
          </a:xfrm>
          <a:prstGeom prst="rect">
            <a:avLst/>
          </a:prstGeom>
          <a:ln>
            <a:solidFill>
              <a:schemeClr val="bg2"/>
            </a:solidFill>
          </a:ln>
        </p:spPr>
      </p:pic>
      <p:cxnSp>
        <p:nvCxnSpPr>
          <p:cNvPr id="7" name="Straight Arrow Connector 6">
            <a:extLst>
              <a:ext uri="{FF2B5EF4-FFF2-40B4-BE49-F238E27FC236}">
                <a16:creationId xmlns:a16="http://schemas.microsoft.com/office/drawing/2014/main" id="{CE2AE2DB-1EB6-5710-DF6A-691BD682512D}"/>
              </a:ext>
            </a:extLst>
          </p:cNvPr>
          <p:cNvCxnSpPr/>
          <p:nvPr/>
        </p:nvCxnSpPr>
        <p:spPr>
          <a:xfrm flipH="1">
            <a:off x="8602668" y="2833787"/>
            <a:ext cx="648072" cy="0"/>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19497402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832206"/>
          </a:xfrm>
        </p:spPr>
        <p:txBody>
          <a:bodyPr/>
          <a:lstStyle/>
          <a:p>
            <a:r>
              <a:rPr lang="en-US" sz="2800" dirty="0"/>
              <a:t>The scheduled job which sends the scheduled reports runs and completes.  </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633C37A1-4E65-1A98-5D59-03531462BEA8}"/>
              </a:ext>
            </a:extLst>
          </p:cNvPr>
          <p:cNvPicPr>
            <a:picLocks noChangeAspect="1"/>
          </p:cNvPicPr>
          <p:nvPr/>
        </p:nvPicPr>
        <p:blipFill>
          <a:blip r:embed="rId3"/>
          <a:stretch>
            <a:fillRect/>
          </a:stretch>
        </p:blipFill>
        <p:spPr>
          <a:xfrm>
            <a:off x="0" y="1939033"/>
            <a:ext cx="12121376" cy="1677469"/>
          </a:xfrm>
          <a:prstGeom prst="rect">
            <a:avLst/>
          </a:prstGeom>
          <a:ln>
            <a:solidFill>
              <a:schemeClr val="bg2"/>
            </a:solidFill>
          </a:ln>
        </p:spPr>
      </p:pic>
      <p:sp>
        <p:nvSpPr>
          <p:cNvPr id="9" name="Rectangle 8">
            <a:extLst>
              <a:ext uri="{FF2B5EF4-FFF2-40B4-BE49-F238E27FC236}">
                <a16:creationId xmlns:a16="http://schemas.microsoft.com/office/drawing/2014/main" id="{8AFB8840-C5C1-8318-9592-E419C8243F0B}"/>
              </a:ext>
            </a:extLst>
          </p:cNvPr>
          <p:cNvSpPr/>
          <p:nvPr/>
        </p:nvSpPr>
        <p:spPr>
          <a:xfrm>
            <a:off x="333802" y="2979792"/>
            <a:ext cx="4125181" cy="55451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37746809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Subscribing to and receiving the scheduled report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Subscribing to and receiving the scheduled report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832206"/>
          </a:xfrm>
        </p:spPr>
        <p:txBody>
          <a:bodyPr/>
          <a:lstStyle/>
          <a:p>
            <a:r>
              <a:rPr lang="en-US" sz="2800" dirty="0"/>
              <a:t>The user gets the email with the attachment.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7D7ED12-2063-D2F0-AECA-D1A39E23A8C6}"/>
              </a:ext>
            </a:extLst>
          </p:cNvPr>
          <p:cNvPicPr>
            <a:picLocks noChangeAspect="1"/>
          </p:cNvPicPr>
          <p:nvPr/>
        </p:nvPicPr>
        <p:blipFill>
          <a:blip r:embed="rId3"/>
          <a:stretch>
            <a:fillRect/>
          </a:stretch>
        </p:blipFill>
        <p:spPr>
          <a:xfrm>
            <a:off x="2453876" y="2006942"/>
            <a:ext cx="7236296" cy="3098004"/>
          </a:xfrm>
          <a:prstGeom prst="rect">
            <a:avLst/>
          </a:prstGeom>
          <a:ln>
            <a:solidFill>
              <a:schemeClr val="bg2"/>
            </a:solidFill>
          </a:ln>
        </p:spPr>
      </p:pic>
      <p:sp>
        <p:nvSpPr>
          <p:cNvPr id="7" name="Rectangle 6">
            <a:extLst>
              <a:ext uri="{FF2B5EF4-FFF2-40B4-BE49-F238E27FC236}">
                <a16:creationId xmlns:a16="http://schemas.microsoft.com/office/drawing/2014/main" id="{D8381CE4-16FE-1FDA-B901-05053541BF91}"/>
              </a:ext>
            </a:extLst>
          </p:cNvPr>
          <p:cNvSpPr/>
          <p:nvPr/>
        </p:nvSpPr>
        <p:spPr>
          <a:xfrm>
            <a:off x="3551744" y="4250449"/>
            <a:ext cx="648072" cy="21602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9DED8E4C-34E6-7772-F4C2-536C74553624}"/>
              </a:ext>
            </a:extLst>
          </p:cNvPr>
          <p:cNvSpPr/>
          <p:nvPr/>
        </p:nvSpPr>
        <p:spPr>
          <a:xfrm>
            <a:off x="2453876" y="2889981"/>
            <a:ext cx="3042084" cy="53426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56085365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33BB630-3901-4F26-A9B7-20A7998E37D8}"/>
              </a:ext>
            </a:extLst>
          </p:cNvPr>
          <p:cNvSpPr>
            <a:spLocks noGrp="1"/>
          </p:cNvSpPr>
          <p:nvPr>
            <p:ph type="ctrTitle"/>
          </p:nvPr>
        </p:nvSpPr>
        <p:spPr>
          <a:ln>
            <a:noFill/>
          </a:ln>
        </p:spPr>
        <p:txBody>
          <a:bodyPr/>
          <a:lstStyle/>
          <a:p>
            <a:r>
              <a:rPr lang="en-US" dirty="0">
                <a:solidFill>
                  <a:schemeClr val="tx1"/>
                </a:solidFill>
              </a:rPr>
              <a:t>Introduction</a:t>
            </a:r>
          </a:p>
        </p:txBody>
      </p:sp>
      <p:sp>
        <p:nvSpPr>
          <p:cNvPr id="3" name="Slide Number Placeholder 2">
            <a:extLst>
              <a:ext uri="{FF2B5EF4-FFF2-40B4-BE49-F238E27FC236}">
                <a16:creationId xmlns:a16="http://schemas.microsoft.com/office/drawing/2014/main" id="{2CDC80CB-652D-4649-8D8E-5F58E4AA95D6}"/>
              </a:ext>
            </a:extLst>
          </p:cNvPr>
          <p:cNvSpPr>
            <a:spLocks noGrp="1"/>
          </p:cNvSpPr>
          <p:nvPr>
            <p:ph type="sldNum" sz="quarter" idx="10"/>
          </p:nvPr>
        </p:nvSpPr>
        <p:spPr/>
        <p:txBody>
          <a:bodyPr/>
          <a:lstStyle/>
          <a:p>
            <a:fld id="{1C146586-7EC2-481D-848F-8CE41EB2DE6C}" type="slidenum">
              <a:rPr lang="en-US" smtClean="0"/>
              <a:pPr/>
              <a:t>3</a:t>
            </a:fld>
            <a:endParaRPr lang="en-US" dirty="0"/>
          </a:p>
        </p:txBody>
      </p:sp>
    </p:spTree>
    <p:extLst>
      <p:ext uri="{BB962C8B-B14F-4D97-AF65-F5344CB8AC3E}">
        <p14:creationId xmlns:p14="http://schemas.microsoft.com/office/powerpoint/2010/main" val="376051058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400" dirty="0"/>
              <a:t>There may be cases where the library has created a useful report, chart or graph in Alma analytics and certain librarians, or other staff of the institution which are not registered Alma users, will want to receive it as an email attachment on a regular basis</a:t>
            </a:r>
          </a:p>
          <a:p>
            <a:r>
              <a:rPr lang="en-US" sz="2400" dirty="0"/>
              <a:t>This may be done by creating a scheduled report</a:t>
            </a:r>
          </a:p>
          <a:p>
            <a:r>
              <a:rPr lang="en-US" sz="2400" dirty="0"/>
              <a:t>After the scheduled report is created</a:t>
            </a:r>
          </a:p>
          <a:p>
            <a:pPr lvl="1"/>
            <a:r>
              <a:rPr lang="en-US" sz="2400" dirty="0"/>
              <a:t>Each librarian can choose to subscribe to the report depending on his or her roles.</a:t>
            </a:r>
          </a:p>
          <a:p>
            <a:pPr lvl="1"/>
            <a:r>
              <a:rPr lang="en-US" sz="2400" dirty="0"/>
              <a:t>The analytics administrator can define that the report will be sent to any email – even for people not registered as Alma users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In this presentation we will show and example using the following report:</a:t>
            </a:r>
          </a:p>
          <a:p>
            <a:r>
              <a:rPr lang="en-US" sz="2800" dirty="0"/>
              <a:t>Name: “Count of Loans and Renewals in current year” </a:t>
            </a:r>
          </a:p>
          <a:p>
            <a:r>
              <a:rPr lang="en-US" sz="2800" dirty="0"/>
              <a:t>Directory location:  “ Demo Alma University/Reports/Objects - DV and analytics/Analytics/Reports Objects”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959539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150704"/>
          </a:xfrm>
        </p:spPr>
        <p:txBody>
          <a:bodyPr/>
          <a:lstStyle/>
          <a:p>
            <a:r>
              <a:rPr lang="en-US" sz="3600" dirty="0"/>
              <a:t>This is the report which we want to send as a scheduled report:</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875FC77D-1C49-BBA5-0F9B-02EC0AF300E5}"/>
              </a:ext>
            </a:extLst>
          </p:cNvPr>
          <p:cNvPicPr>
            <a:picLocks noChangeAspect="1"/>
          </p:cNvPicPr>
          <p:nvPr/>
        </p:nvPicPr>
        <p:blipFill>
          <a:blip r:embed="rId3"/>
          <a:stretch>
            <a:fillRect/>
          </a:stretch>
        </p:blipFill>
        <p:spPr>
          <a:xfrm>
            <a:off x="4174463" y="3028786"/>
            <a:ext cx="4391025" cy="2085975"/>
          </a:xfrm>
          <a:prstGeom prst="rect">
            <a:avLst/>
          </a:prstGeom>
          <a:ln>
            <a:solidFill>
              <a:schemeClr val="accent1"/>
            </a:solidFill>
          </a:ln>
        </p:spPr>
      </p:pic>
    </p:spTree>
    <p:custDataLst>
      <p:tags r:id="rId1"/>
    </p:custDataLst>
    <p:extLst>
      <p:ext uri="{BB962C8B-B14F-4D97-AF65-F5344CB8AC3E}">
        <p14:creationId xmlns:p14="http://schemas.microsoft.com/office/powerpoint/2010/main" val="16317391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47A596-8BC1-01FB-4A1F-7150583485AE}"/>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3FAD23CD-BAC9-E67B-F21A-6088467D1BC2}"/>
              </a:ext>
            </a:extLst>
          </p:cNvPr>
          <p:cNvSpPr>
            <a:spLocks noGrp="1"/>
          </p:cNvSpPr>
          <p:nvPr>
            <p:ph type="ctrTitle"/>
          </p:nvPr>
        </p:nvSpPr>
        <p:spPr>
          <a:ln>
            <a:noFill/>
          </a:ln>
        </p:spPr>
        <p:txBody>
          <a:bodyPr/>
          <a:lstStyle/>
          <a:p>
            <a:r>
              <a:rPr lang="en-US" dirty="0">
                <a:solidFill>
                  <a:schemeClr val="tx1"/>
                </a:solidFill>
              </a:rPr>
              <a:t>Creating an analytics object</a:t>
            </a:r>
          </a:p>
        </p:txBody>
      </p:sp>
      <p:sp>
        <p:nvSpPr>
          <p:cNvPr id="3" name="Slide Number Placeholder 2">
            <a:extLst>
              <a:ext uri="{FF2B5EF4-FFF2-40B4-BE49-F238E27FC236}">
                <a16:creationId xmlns:a16="http://schemas.microsoft.com/office/drawing/2014/main" id="{01525A5B-6E4B-2FA0-94C0-631F89E7DBF6}"/>
              </a:ext>
            </a:extLst>
          </p:cNvPr>
          <p:cNvSpPr>
            <a:spLocks noGrp="1"/>
          </p:cNvSpPr>
          <p:nvPr>
            <p:ph type="sldNum" sz="quarter" idx="10"/>
          </p:nvPr>
        </p:nvSpPr>
        <p:spPr/>
        <p:txBody>
          <a:bodyPr/>
          <a:lstStyle/>
          <a:p>
            <a:fld id="{1C146586-7EC2-481D-848F-8CE41EB2DE6C}" type="slidenum">
              <a:rPr lang="en-US" smtClean="0"/>
              <a:pPr/>
              <a:t>7</a:t>
            </a:fld>
            <a:endParaRPr lang="en-US" dirty="0"/>
          </a:p>
        </p:txBody>
      </p:sp>
    </p:spTree>
    <p:extLst>
      <p:ext uri="{BB962C8B-B14F-4D97-AF65-F5344CB8AC3E}">
        <p14:creationId xmlns:p14="http://schemas.microsoft.com/office/powerpoint/2010/main" val="248005752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10D67A1-02EB-C59C-2DAC-033F1AB5ADBA}"/>
              </a:ext>
            </a:extLst>
          </p:cNvPr>
          <p:cNvPicPr>
            <a:picLocks noChangeAspect="1"/>
          </p:cNvPicPr>
          <p:nvPr/>
        </p:nvPicPr>
        <p:blipFill>
          <a:blip r:embed="rId3"/>
          <a:stretch>
            <a:fillRect/>
          </a:stretch>
        </p:blipFill>
        <p:spPr>
          <a:xfrm>
            <a:off x="3611633" y="2564277"/>
            <a:ext cx="5667375" cy="3714750"/>
          </a:xfrm>
          <a:prstGeom prst="rect">
            <a:avLst/>
          </a:prstGeom>
          <a:noFill/>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Select “Analytics &gt; My Analytics &gt; Analytics Objects List”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984FE1C3-2CCD-8484-9454-4B7B7F0671F0}"/>
              </a:ext>
            </a:extLst>
          </p:cNvPr>
          <p:cNvSpPr/>
          <p:nvPr/>
        </p:nvSpPr>
        <p:spPr>
          <a:xfrm>
            <a:off x="3809398" y="3078203"/>
            <a:ext cx="1163293" cy="350797"/>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60027332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6211B87-8EBB-5369-D70C-8251982C14AC}"/>
              </a:ext>
            </a:extLst>
          </p:cNvPr>
          <p:cNvPicPr>
            <a:picLocks noChangeAspect="1"/>
          </p:cNvPicPr>
          <p:nvPr/>
        </p:nvPicPr>
        <p:blipFill>
          <a:blip r:embed="rId3"/>
          <a:stretch>
            <a:fillRect/>
          </a:stretch>
        </p:blipFill>
        <p:spPr>
          <a:xfrm>
            <a:off x="2728912" y="2062162"/>
            <a:ext cx="7182489" cy="1985856"/>
          </a:xfrm>
          <a:prstGeom prst="rect">
            <a:avLst/>
          </a:prstGeom>
          <a:ln>
            <a:solidFill>
              <a:schemeClr val="bg2"/>
            </a:solidFill>
          </a:ln>
        </p:spPr>
      </p:pic>
      <p:sp>
        <p:nvSpPr>
          <p:cNvPr id="7" name="Rectangle 6">
            <a:extLst>
              <a:ext uri="{FF2B5EF4-FFF2-40B4-BE49-F238E27FC236}">
                <a16:creationId xmlns:a16="http://schemas.microsoft.com/office/drawing/2014/main" id="{5404BD24-D333-C212-0FE2-A377689A183D}"/>
              </a:ext>
            </a:extLst>
          </p:cNvPr>
          <p:cNvSpPr/>
          <p:nvPr/>
        </p:nvSpPr>
        <p:spPr>
          <a:xfrm>
            <a:off x="2959333" y="2564277"/>
            <a:ext cx="4417512" cy="48081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Creating an analytics object</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Creating an analytics object</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r>
              <a:rPr lang="en-US" sz="2800" dirty="0"/>
              <a:t>Then we will choose (on the top right) “Actions &gt; Add New Analytics Object”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52416905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Props1.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6AD91B9C-4E38-40A3-AA2F-E796D8728082}">
  <ds:schemaRefs>
    <ds:schemaRef ds:uri="http://schemas.microsoft.com/sharepoint/v3/contenttype/forms"/>
  </ds:schemaRefs>
</ds:datastoreItem>
</file>

<file path=customXml/itemProps3.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296</TotalTime>
  <Words>818</Words>
  <Application>Microsoft Office PowerPoint</Application>
  <PresentationFormat>Widescreen</PresentationFormat>
  <Paragraphs>119</Paragraphs>
  <Slides>27</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27</vt:i4>
      </vt:variant>
    </vt:vector>
  </HeadingPairs>
  <TitlesOfParts>
    <vt:vector size="47"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Introduction</vt:lpstr>
      <vt:lpstr>Introduction</vt:lpstr>
      <vt:lpstr>Introduction</vt:lpstr>
      <vt:lpstr>Introduction</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Creating an analytics object</vt:lpstr>
      <vt:lpstr>Subscribing to and receiving the scheduled report </vt:lpstr>
      <vt:lpstr>Subscribing to and receiving the scheduled report</vt:lpstr>
      <vt:lpstr>Subscribing to and receiving the scheduled report</vt:lpstr>
      <vt:lpstr>Subscribing to and receiving the scheduled report</vt:lpstr>
      <vt:lpstr>Subscribing to and receiving the scheduled report</vt:lpstr>
      <vt:lpstr>Subscribing to and receiving the scheduled report</vt:lpstr>
      <vt:lpstr>Subscribing to and receiving the scheduled report</vt:lpstr>
      <vt:lpstr>Subscribing to and receiving the scheduled report</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2026-04-16T11:13:28Z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